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11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62" autoAdjust="0"/>
    <p:restoredTop sz="94680" autoAdjust="0"/>
  </p:normalViewPr>
  <p:slideViewPr>
    <p:cSldViewPr>
      <p:cViewPr varScale="1">
        <p:scale>
          <a:sx n="114" d="100"/>
          <a:sy n="114" d="100"/>
        </p:scale>
        <p:origin x="221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2019-06-20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2019-06-20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2019-06-20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2019-06-20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2019-06-20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2019-06-20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2019-06-20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2019-06-20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2019-06-20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2019-06-20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2019-06-20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  <a:p>
            <a:pPr lvl="1" eaLnBrk="1" latinLnBrk="0" hangingPunct="1"/>
            <a:r>
              <a:rPr kumimoji="0" lang="sv-SE"/>
              <a:t>Nivå två</a:t>
            </a:r>
          </a:p>
          <a:p>
            <a:pPr lvl="2" eaLnBrk="1" latinLnBrk="0" hangingPunct="1"/>
            <a:r>
              <a:rPr kumimoji="0" lang="sv-SE"/>
              <a:t>Nivå tre</a:t>
            </a:r>
          </a:p>
          <a:p>
            <a:pPr lvl="3" eaLnBrk="1" latinLnBrk="0" hangingPunct="1"/>
            <a:r>
              <a:rPr kumimoji="0" lang="sv-SE"/>
              <a:t>Nivå fyra</a:t>
            </a:r>
          </a:p>
          <a:p>
            <a:pPr lvl="4" eaLnBrk="1" latinLnBrk="0" hangingPunct="1"/>
            <a:r>
              <a:rPr kumimoji="0" lang="sv-SE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5CAE49E-DB05-4E27-9B85-43B3B5120315}" type="datetimeFigureOut">
              <a:rPr lang="sv-SE" smtClean="0"/>
              <a:pPr/>
              <a:t>2019-06-20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r>
              <a:rPr lang="sv-SE" dirty="0"/>
              <a:t>Policy/rutin för matcher på  träningstid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539552" y="980728"/>
            <a:ext cx="8147248" cy="5328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/>
              <a:t>Matcher på träningstid ska planeras så att påverkan för övriga lags träningstider minimeras. Då matcher ändå behöver förläggas på träningstider så rekommenderas följande rutin.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sz="1400" dirty="0"/>
              <a:t>Lag som har match och önskar del av annat lags träningstid kontaktar i god tid ( 14 </a:t>
            </a:r>
            <a:r>
              <a:rPr lang="sv-SE" sz="1400" dirty="0" err="1"/>
              <a:t>dgr</a:t>
            </a:r>
            <a:r>
              <a:rPr lang="sv-SE" sz="1400" dirty="0"/>
              <a:t> innan) det lag vars träningstid påverkas.</a:t>
            </a:r>
          </a:p>
          <a:p>
            <a:r>
              <a:rPr lang="sv-SE" sz="1400" dirty="0"/>
              <a:t>Kontakt sker mellan ledare inom respektive lag som ansvarar för att informera inom sitt lag om eventuell påverkan.</a:t>
            </a:r>
          </a:p>
          <a:p>
            <a:r>
              <a:rPr lang="sv-SE" sz="1400" dirty="0"/>
              <a:t>Normalt sett rekommenderar vi att 20 minuter av ordinarie tränande lags tid avsätts till matchlagen.</a:t>
            </a:r>
          </a:p>
          <a:p>
            <a:r>
              <a:rPr lang="sv-SE" sz="1400" dirty="0"/>
              <a:t>Minst halvplan avsätts som utrymme.</a:t>
            </a:r>
          </a:p>
          <a:p>
            <a:r>
              <a:rPr lang="sv-SE" sz="1400" dirty="0"/>
              <a:t>Det förutsätts att lagen kommer överens i positiv anda där vi rekommenderar att tränande lag släpper delar av sin tid.</a:t>
            </a:r>
          </a:p>
          <a:p>
            <a:r>
              <a:rPr lang="sv-SE" sz="1400" dirty="0"/>
              <a:t>Om det tränande laget har skäl för att inte släppa tiden så avgör tränande lags styrelse/styrelserepresentant slutligen om ändring ska ske.</a:t>
            </a:r>
          </a:p>
          <a:p>
            <a:r>
              <a:rPr lang="sv-SE" sz="1400" dirty="0"/>
              <a:t>Denna policy/rutin gäller även i dialog med andra föreningar under förutsättning att det är ömsesidigt accepterat.</a:t>
            </a:r>
          </a:p>
          <a:p>
            <a:pPr marL="0" indent="0">
              <a:buNone/>
            </a:pPr>
            <a:r>
              <a:rPr lang="sv-SE" sz="1400" dirty="0"/>
              <a:t>Det är också viktigt att detta gäller i undantagsfall när matchtider inte går att lösa på annan önskvärt sätt och att ömsesidig vilja att lösa till allas bästa finns.</a:t>
            </a:r>
          </a:p>
          <a:p>
            <a:pPr marL="0" indent="0">
              <a:buNone/>
            </a:pPr>
            <a:endParaRPr lang="sv-SE" sz="1400" dirty="0"/>
          </a:p>
          <a:p>
            <a:pPr marL="0" indent="0">
              <a:buNone/>
            </a:pPr>
            <a:endParaRPr lang="sv-SE" sz="1400" dirty="0"/>
          </a:p>
          <a:p>
            <a:pPr marL="0" lvl="0" indent="0">
              <a:buNone/>
            </a:pPr>
            <a:r>
              <a:rPr lang="sv-SE" b="1" i="1" dirty="0"/>
              <a:t>Fastställd av </a:t>
            </a:r>
            <a:r>
              <a:rPr lang="sv-SE" b="1" i="1"/>
              <a:t>styrelsen 2019-05-07</a:t>
            </a:r>
            <a:endParaRPr lang="sv-SE" b="1" i="1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4042664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gendom">
  <a:themeElements>
    <a:clrScheme name="Egendom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6857</TotalTime>
  <Words>198</Words>
  <Application>Microsoft Office PowerPoint</Application>
  <PresentationFormat>Bildspel på skärmen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Franklin Gothic Book</vt:lpstr>
      <vt:lpstr>Perpetua</vt:lpstr>
      <vt:lpstr>Wingdings 2</vt:lpstr>
      <vt:lpstr>Egendom</vt:lpstr>
      <vt:lpstr>Policy/rutin för matcher på  träningstid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 P 99</dc:title>
  <dc:creator>Hans Paulsson</dc:creator>
  <cp:lastModifiedBy>Hans Paulsson</cp:lastModifiedBy>
  <cp:revision>244</cp:revision>
  <dcterms:created xsi:type="dcterms:W3CDTF">2010-03-24T12:34:48Z</dcterms:created>
  <dcterms:modified xsi:type="dcterms:W3CDTF">2019-06-20T13:54:50Z</dcterms:modified>
</cp:coreProperties>
</file>