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11" r:id="rId2"/>
  </p:sldIdLst>
  <p:sldSz cx="9144000" cy="6858000" type="screen4x3"/>
  <p:notesSz cx="6797675" cy="987266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80" autoAdjust="0"/>
  </p:normalViewPr>
  <p:slideViewPr>
    <p:cSldViewPr>
      <p:cViewPr varScale="1">
        <p:scale>
          <a:sx n="108" d="100"/>
          <a:sy n="108" d="100"/>
        </p:scale>
        <p:origin x="170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12" name="Rektangel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ktangel med rundade hörn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Underrubrik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a:t>Klicka här för att ändra format på underrubrik i bakgrunden</a:t>
            </a:r>
            <a:endParaRPr kumimoji="0" lang="en-US"/>
          </a:p>
        </p:txBody>
      </p:sp>
      <p:sp>
        <p:nvSpPr>
          <p:cNvPr id="28" name="Platshållare för datum 27"/>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17" name="Platshållare för sidfot 16"/>
          <p:cNvSpPr>
            <a:spLocks noGrp="1"/>
          </p:cNvSpPr>
          <p:nvPr>
            <p:ph type="ftr" sz="quarter" idx="11"/>
          </p:nvPr>
        </p:nvSpPr>
        <p:spPr/>
        <p:txBody>
          <a:bodyPr/>
          <a:lstStyle/>
          <a:p>
            <a:endParaRPr lang="sv-SE"/>
          </a:p>
        </p:txBody>
      </p:sp>
      <p:sp>
        <p:nvSpPr>
          <p:cNvPr id="29" name="Platshållare för bildnummer 28"/>
          <p:cNvSpPr>
            <a:spLocks noGrp="1"/>
          </p:cNvSpPr>
          <p:nvPr>
            <p:ph type="sldNum" sz="quarter" idx="12"/>
          </p:nvPr>
        </p:nvSpPr>
        <p:spPr/>
        <p:txBody>
          <a:bodyPr lIns="0" tIns="0" rIns="0" bIns="0">
            <a:noAutofit/>
          </a:bodyPr>
          <a:lstStyle>
            <a:lvl1pPr>
              <a:defRPr sz="1400">
                <a:solidFill>
                  <a:srgbClr val="FFFFFF"/>
                </a:solidFill>
              </a:defRPr>
            </a:lvl1pPr>
          </a:lstStyle>
          <a:p>
            <a:fld id="{A19F0161-FE17-46C9-A576-21551A79FC8D}" type="slidenum">
              <a:rPr lang="sv-SE" smtClean="0"/>
              <a:pPr/>
              <a:t>‹#›</a:t>
            </a:fld>
            <a:endParaRPr lang="sv-SE"/>
          </a:p>
        </p:txBody>
      </p:sp>
      <p:sp>
        <p:nvSpPr>
          <p:cNvPr id="7" name="Rektangel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ubrik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sv-SE"/>
              <a:t>Klicka här för att ändra format</a:t>
            </a:r>
            <a:endParaRPr kumimoji="0" lang="en-US"/>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19F0161-FE17-46C9-A576-21551A79FC8D}" type="slidenum">
              <a:rPr lang="sv-SE" smtClean="0"/>
              <a:pPr/>
              <a:t>‹#›</a:t>
            </a:fld>
            <a:endParaRPr lang="sv-SE"/>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41"/>
            <a:ext cx="2011680" cy="5851525"/>
          </a:xfrm>
        </p:spPr>
        <p:txBody>
          <a:bodyPr vert="eaVert"/>
          <a:lstStyle/>
          <a:p>
            <a:r>
              <a:rPr kumimoji="0" lang="sv-SE"/>
              <a:t>Klicka här för att ändra format</a:t>
            </a:r>
            <a:endParaRPr kumimoji="0" lang="en-US"/>
          </a:p>
        </p:txBody>
      </p:sp>
      <p:sp>
        <p:nvSpPr>
          <p:cNvPr id="3" name="Platshållare för lodrät text 2"/>
          <p:cNvSpPr>
            <a:spLocks noGrp="1"/>
          </p:cNvSpPr>
          <p:nvPr>
            <p:ph type="body" orient="vert" idx="1"/>
          </p:nvPr>
        </p:nvSpPr>
        <p:spPr>
          <a:xfrm>
            <a:off x="914400" y="274640"/>
            <a:ext cx="5562600" cy="5851525"/>
          </a:xfrm>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19F0161-FE17-46C9-A576-21551A79FC8D}" type="slidenum">
              <a:rPr lang="sv-SE" smtClean="0"/>
              <a:pPr/>
              <a:t>‹#›</a:t>
            </a:fld>
            <a:endParaRPr lang="sv-SE"/>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4" name="Platshållare för datum 3"/>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19F0161-FE17-46C9-A576-21551A79FC8D}" type="slidenum">
              <a:rPr lang="sv-SE" smtClean="0"/>
              <a:pPr/>
              <a:t>‹#›</a:t>
            </a:fld>
            <a:endParaRPr lang="sv-SE"/>
          </a:p>
        </p:txBody>
      </p:sp>
      <p:sp>
        <p:nvSpPr>
          <p:cNvPr id="8" name="Platshållare för innehåll 7"/>
          <p:cNvSpPr>
            <a:spLocks noGrp="1"/>
          </p:cNvSpPr>
          <p:nvPr>
            <p:ph sz="quarter" idx="1"/>
          </p:nvPr>
        </p:nvSpPr>
        <p:spPr>
          <a:xfrm>
            <a:off x="914400" y="1447800"/>
            <a:ext cx="7772400" cy="4572000"/>
          </a:xfrm>
        </p:spPr>
        <p:txBody>
          <a:bodyPr vert="horz"/>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11" name="Rektangel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ktangel med rundade hörn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722313" y="952500"/>
            <a:ext cx="7772400" cy="1362075"/>
          </a:xfrm>
        </p:spPr>
        <p:txBody>
          <a:bodyPr anchor="b" anchorCtr="0"/>
          <a:lstStyle>
            <a:lvl1pPr algn="l">
              <a:buNone/>
              <a:defRPr sz="4000" b="0" cap="none"/>
            </a:lvl1pPr>
          </a:lstStyle>
          <a:p>
            <a:r>
              <a:rPr kumimoji="0" lang="sv-SE"/>
              <a:t>Klicka här för att ändra format</a:t>
            </a:r>
            <a:endParaRPr kumimoji="0" lang="en-US"/>
          </a:p>
        </p:txBody>
      </p:sp>
      <p:sp>
        <p:nvSpPr>
          <p:cNvPr id="3" name="Platshållare för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a:t>Klicka här för att ändra format på bakgrundstexten</a:t>
            </a:r>
          </a:p>
        </p:txBody>
      </p:sp>
      <p:sp>
        <p:nvSpPr>
          <p:cNvPr id="4" name="Platshållare för datum 3"/>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5" name="Platshållare för sidfot 4"/>
          <p:cNvSpPr>
            <a:spLocks noGrp="1"/>
          </p:cNvSpPr>
          <p:nvPr>
            <p:ph type="ftr" sz="quarter" idx="11"/>
          </p:nvPr>
        </p:nvSpPr>
        <p:spPr>
          <a:xfrm>
            <a:off x="800100" y="6172200"/>
            <a:ext cx="4000500" cy="457200"/>
          </a:xfrm>
        </p:spPr>
        <p:txBody>
          <a:bodyPr/>
          <a:lstStyle/>
          <a:p>
            <a:endParaRPr lang="sv-SE"/>
          </a:p>
        </p:txBody>
      </p:sp>
      <p:sp>
        <p:nvSpPr>
          <p:cNvPr id="7" name="Rektangel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Platshållare för bildnummer 5"/>
          <p:cNvSpPr>
            <a:spLocks noGrp="1"/>
          </p:cNvSpPr>
          <p:nvPr>
            <p:ph type="sldNum" sz="quarter" idx="12"/>
          </p:nvPr>
        </p:nvSpPr>
        <p:spPr>
          <a:xfrm>
            <a:off x="146304" y="6208776"/>
            <a:ext cx="457200" cy="457200"/>
          </a:xfrm>
        </p:spPr>
        <p:txBody>
          <a:bodyPr/>
          <a:lstStyle/>
          <a:p>
            <a:fld id="{A19F0161-FE17-46C9-A576-21551A79FC8D}" type="slidenum">
              <a:rPr lang="sv-SE" smtClean="0"/>
              <a:pPr/>
              <a:t>‹#›</a:t>
            </a:fld>
            <a:endParaRPr lang="sv-SE"/>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5" name="Platshållare för datum 4"/>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19F0161-FE17-46C9-A576-21551A79FC8D}" type="slidenum">
              <a:rPr lang="sv-SE" smtClean="0"/>
              <a:pPr/>
              <a:t>‹#›</a:t>
            </a:fld>
            <a:endParaRPr lang="sv-SE"/>
          </a:p>
        </p:txBody>
      </p:sp>
      <p:sp>
        <p:nvSpPr>
          <p:cNvPr id="9" name="Platshållare för innehåll 8"/>
          <p:cNvSpPr>
            <a:spLocks noGrp="1"/>
          </p:cNvSpPr>
          <p:nvPr>
            <p:ph sz="quarter" idx="1"/>
          </p:nvPr>
        </p:nvSpPr>
        <p:spPr>
          <a:xfrm>
            <a:off x="914400" y="1447800"/>
            <a:ext cx="3749040" cy="4572000"/>
          </a:xfrm>
        </p:spPr>
        <p:txBody>
          <a:bodyPr vert="horz"/>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11" name="Platshållare för innehåll 10"/>
          <p:cNvSpPr>
            <a:spLocks noGrp="1"/>
          </p:cNvSpPr>
          <p:nvPr>
            <p:ph sz="quarter" idx="2"/>
          </p:nvPr>
        </p:nvSpPr>
        <p:spPr>
          <a:xfrm>
            <a:off x="4933950" y="1447800"/>
            <a:ext cx="3749040" cy="4572000"/>
          </a:xfrm>
        </p:spPr>
        <p:txBody>
          <a:bodyPr vert="horz"/>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914400" y="273050"/>
            <a:ext cx="7772400" cy="1143000"/>
          </a:xfrm>
        </p:spPr>
        <p:txBody>
          <a:bodyPr anchor="b" anchorCtr="0"/>
          <a:lstStyle>
            <a:lvl1pPr>
              <a:defRPr/>
            </a:lvl1pPr>
          </a:lstStyle>
          <a:p>
            <a:r>
              <a:rPr kumimoji="0" lang="sv-SE"/>
              <a:t>Klicka här för att ändra format</a:t>
            </a:r>
            <a:endParaRPr kumimoji="0" lang="en-US"/>
          </a:p>
        </p:txBody>
      </p:sp>
      <p:sp>
        <p:nvSpPr>
          <p:cNvPr id="3" name="Platshållare för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a:t>Klicka här för att ändra format på bakgrundstexten</a:t>
            </a:r>
          </a:p>
        </p:txBody>
      </p:sp>
      <p:sp>
        <p:nvSpPr>
          <p:cNvPr id="4" name="Platshållare för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sv-SE"/>
              <a:t>Klicka här för att ändra format på bakgrundstexten</a:t>
            </a:r>
          </a:p>
        </p:txBody>
      </p:sp>
      <p:sp>
        <p:nvSpPr>
          <p:cNvPr id="7" name="Platshållare för datum 6"/>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19F0161-FE17-46C9-A576-21551A79FC8D}" type="slidenum">
              <a:rPr lang="sv-SE" smtClean="0"/>
              <a:pPr/>
              <a:t>‹#›</a:t>
            </a:fld>
            <a:endParaRPr lang="sv-SE"/>
          </a:p>
        </p:txBody>
      </p:sp>
      <p:sp>
        <p:nvSpPr>
          <p:cNvPr id="11" name="Platshållare för innehåll 10"/>
          <p:cNvSpPr>
            <a:spLocks noGrp="1"/>
          </p:cNvSpPr>
          <p:nvPr>
            <p:ph sz="half" idx="2"/>
          </p:nvPr>
        </p:nvSpPr>
        <p:spPr>
          <a:xfrm>
            <a:off x="914400" y="2247900"/>
            <a:ext cx="3733800" cy="3886200"/>
          </a:xfrm>
        </p:spPr>
        <p:txBody>
          <a:bodyPr vert="horz"/>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13" name="Platshållare för innehåll 12"/>
          <p:cNvSpPr>
            <a:spLocks noGrp="1"/>
          </p:cNvSpPr>
          <p:nvPr>
            <p:ph sz="half" idx="4"/>
          </p:nvPr>
        </p:nvSpPr>
        <p:spPr>
          <a:xfrm>
            <a:off x="4953000" y="2247900"/>
            <a:ext cx="3733800" cy="3886200"/>
          </a:xfrm>
        </p:spPr>
        <p:txBody>
          <a:bodyPr vert="horz"/>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datum 2"/>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19F0161-FE17-46C9-A576-21551A79FC8D}" type="slidenum">
              <a:rPr lang="sv-SE" smtClean="0"/>
              <a:pPr/>
              <a:t>‹#›</a:t>
            </a:fld>
            <a:endParaRPr lang="sv-SE"/>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19F0161-FE17-46C9-A576-21551A79FC8D}" type="slidenum">
              <a:rPr lang="sv-SE" smtClean="0"/>
              <a:pPr/>
              <a:t>‹#›</a:t>
            </a:fld>
            <a:endParaRPr lang="sv-SE"/>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8" name="Rektangel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ktangel med rundade hörn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Rubrik 1"/>
          <p:cNvSpPr>
            <a:spLocks noGrp="1"/>
          </p:cNvSpPr>
          <p:nvPr>
            <p:ph type="title"/>
          </p:nvPr>
        </p:nvSpPr>
        <p:spPr>
          <a:xfrm>
            <a:off x="914400" y="273050"/>
            <a:ext cx="7772400" cy="1143000"/>
          </a:xfrm>
        </p:spPr>
        <p:txBody>
          <a:bodyPr anchor="b" anchorCtr="0"/>
          <a:lstStyle>
            <a:lvl1pPr algn="l">
              <a:buNone/>
              <a:defRPr sz="4000" b="0"/>
            </a:lvl1pPr>
          </a:lstStyle>
          <a:p>
            <a:r>
              <a:rPr kumimoji="0" lang="sv-SE"/>
              <a:t>Klicka här för att ändra format</a:t>
            </a:r>
            <a:endParaRPr kumimoji="0" lang="en-US"/>
          </a:p>
        </p:txBody>
      </p:sp>
      <p:sp>
        <p:nvSpPr>
          <p:cNvPr id="3" name="Platshållare för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sv-SE"/>
              <a:t>Klicka här för att ändra format på bakgrundstexten</a:t>
            </a:r>
          </a:p>
        </p:txBody>
      </p:sp>
      <p:sp>
        <p:nvSpPr>
          <p:cNvPr id="5" name="Platshållare för datum 4"/>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19F0161-FE17-46C9-A576-21551A79FC8D}" type="slidenum">
              <a:rPr lang="sv-SE" smtClean="0"/>
              <a:pPr/>
              <a:t>‹#›</a:t>
            </a:fld>
            <a:endParaRPr lang="sv-SE"/>
          </a:p>
        </p:txBody>
      </p:sp>
      <p:sp>
        <p:nvSpPr>
          <p:cNvPr id="11" name="Platshållare för innehåll 10"/>
          <p:cNvSpPr>
            <a:spLocks noGrp="1"/>
          </p:cNvSpPr>
          <p:nvPr>
            <p:ph sz="quarter" idx="1"/>
          </p:nvPr>
        </p:nvSpPr>
        <p:spPr>
          <a:xfrm>
            <a:off x="2971800" y="1600200"/>
            <a:ext cx="5715000" cy="4495800"/>
          </a:xfrm>
        </p:spPr>
        <p:txBody>
          <a:bodyPr vert="horz"/>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sv-SE"/>
              <a:t>Klicka här för att ändra format</a:t>
            </a:r>
            <a:endParaRPr kumimoji="0" lang="en-US"/>
          </a:p>
        </p:txBody>
      </p:sp>
      <p:sp>
        <p:nvSpPr>
          <p:cNvPr id="4" name="Platshållare för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sv-SE"/>
              <a:t>Klicka här för att ändra format på bakgrundstexten</a:t>
            </a:r>
          </a:p>
        </p:txBody>
      </p:sp>
      <p:sp>
        <p:nvSpPr>
          <p:cNvPr id="5" name="Platshållare för datum 4"/>
          <p:cNvSpPr>
            <a:spLocks noGrp="1"/>
          </p:cNvSpPr>
          <p:nvPr>
            <p:ph type="dt" sz="half" idx="10"/>
          </p:nvPr>
        </p:nvSpPr>
        <p:spPr/>
        <p:txBody>
          <a:bodyPr/>
          <a:lstStyle/>
          <a:p>
            <a:fld id="{15CAE49E-DB05-4E27-9B85-43B3B5120315}" type="datetimeFigureOut">
              <a:rPr lang="sv-SE" smtClean="0"/>
              <a:pPr/>
              <a:t>2019-06-20</a:t>
            </a:fld>
            <a:endParaRPr lang="sv-SE"/>
          </a:p>
        </p:txBody>
      </p:sp>
      <p:sp>
        <p:nvSpPr>
          <p:cNvPr id="6" name="Platshållare för sidfot 5"/>
          <p:cNvSpPr>
            <a:spLocks noGrp="1"/>
          </p:cNvSpPr>
          <p:nvPr>
            <p:ph type="ftr" sz="quarter" idx="11"/>
          </p:nvPr>
        </p:nvSpPr>
        <p:spPr>
          <a:xfrm>
            <a:off x="914400" y="6172200"/>
            <a:ext cx="3886200" cy="457200"/>
          </a:xfrm>
        </p:spPr>
        <p:txBody>
          <a:bodyPr/>
          <a:lstStyle/>
          <a:p>
            <a:endParaRPr lang="sv-SE"/>
          </a:p>
        </p:txBody>
      </p:sp>
      <p:sp>
        <p:nvSpPr>
          <p:cNvPr id="7" name="Platshållare för bildnummer 6"/>
          <p:cNvSpPr>
            <a:spLocks noGrp="1"/>
          </p:cNvSpPr>
          <p:nvPr>
            <p:ph type="sldNum" sz="quarter" idx="12"/>
          </p:nvPr>
        </p:nvSpPr>
        <p:spPr>
          <a:xfrm>
            <a:off x="146304" y="6208776"/>
            <a:ext cx="457200" cy="457200"/>
          </a:xfrm>
        </p:spPr>
        <p:txBody>
          <a:bodyPr/>
          <a:lstStyle/>
          <a:p>
            <a:fld id="{A19F0161-FE17-46C9-A576-21551A79FC8D}" type="slidenum">
              <a:rPr lang="sv-SE" smtClean="0"/>
              <a:pPr/>
              <a:t>‹#›</a:t>
            </a:fld>
            <a:endParaRPr lang="sv-SE"/>
          </a:p>
        </p:txBody>
      </p:sp>
      <p:sp>
        <p:nvSpPr>
          <p:cNvPr id="11" name="Rektangel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ktangel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ktangel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latshållare för bild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sv-SE"/>
              <a:t>Klicka på ikonen för att lägga till en bild</a:t>
            </a:r>
            <a:endParaRPr kumimoji="0"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ktangel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ktangel med rundade hörn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Platshållare för rubrik 21"/>
          <p:cNvSpPr>
            <a:spLocks noGrp="1"/>
          </p:cNvSpPr>
          <p:nvPr>
            <p:ph type="title"/>
          </p:nvPr>
        </p:nvSpPr>
        <p:spPr>
          <a:xfrm>
            <a:off x="914400" y="274638"/>
            <a:ext cx="7772400" cy="1143000"/>
          </a:xfrm>
          <a:prstGeom prst="rect">
            <a:avLst/>
          </a:prstGeom>
        </p:spPr>
        <p:txBody>
          <a:bodyPr bIns="91440" anchor="b" anchorCtr="0">
            <a:normAutofit/>
          </a:bodyPr>
          <a:lstStyle/>
          <a:p>
            <a:r>
              <a:rPr kumimoji="0" lang="sv-SE"/>
              <a:t>Klicka här för att ändra format</a:t>
            </a:r>
            <a:endParaRPr kumimoji="0" lang="en-US"/>
          </a:p>
        </p:txBody>
      </p:sp>
      <p:sp>
        <p:nvSpPr>
          <p:cNvPr id="13" name="Platshållare för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sv-SE"/>
              <a:t>Klicka här för att ändra format på bakgrundstexten</a:t>
            </a:r>
          </a:p>
          <a:p>
            <a:pPr lvl="1" eaLnBrk="1" latinLnBrk="0" hangingPunct="1"/>
            <a:r>
              <a:rPr kumimoji="0" lang="sv-SE"/>
              <a:t>Nivå två</a:t>
            </a:r>
          </a:p>
          <a:p>
            <a:pPr lvl="2" eaLnBrk="1" latinLnBrk="0" hangingPunct="1"/>
            <a:r>
              <a:rPr kumimoji="0" lang="sv-SE"/>
              <a:t>Nivå tre</a:t>
            </a:r>
          </a:p>
          <a:p>
            <a:pPr lvl="3" eaLnBrk="1" latinLnBrk="0" hangingPunct="1"/>
            <a:r>
              <a:rPr kumimoji="0" lang="sv-SE"/>
              <a:t>Nivå fyra</a:t>
            </a:r>
          </a:p>
          <a:p>
            <a:pPr lvl="4" eaLnBrk="1" latinLnBrk="0" hangingPunct="1"/>
            <a:r>
              <a:rPr kumimoji="0" lang="sv-SE"/>
              <a:t>Nivå fem</a:t>
            </a:r>
            <a:endParaRPr kumimoji="0" lang="en-US"/>
          </a:p>
        </p:txBody>
      </p:sp>
      <p:sp>
        <p:nvSpPr>
          <p:cNvPr id="14" name="Platshållare för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5CAE49E-DB05-4E27-9B85-43B3B5120315}" type="datetimeFigureOut">
              <a:rPr lang="sv-SE" smtClean="0"/>
              <a:pPr/>
              <a:t>2019-06-20</a:t>
            </a:fld>
            <a:endParaRPr lang="sv-SE"/>
          </a:p>
        </p:txBody>
      </p:sp>
      <p:sp>
        <p:nvSpPr>
          <p:cNvPr id="3" name="Platshållare för sidfot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sv-SE"/>
          </a:p>
        </p:txBody>
      </p:sp>
      <p:sp>
        <p:nvSpPr>
          <p:cNvPr id="23" name="Platshållare för bildnumm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19F0161-FE17-46C9-A576-21551A79FC8D}"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4400" y="274638"/>
            <a:ext cx="7772400" cy="634082"/>
          </a:xfrm>
        </p:spPr>
        <p:txBody>
          <a:bodyPr>
            <a:normAutofit/>
          </a:bodyPr>
          <a:lstStyle/>
          <a:p>
            <a:r>
              <a:rPr lang="sv-SE" sz="1800" dirty="0"/>
              <a:t>Policy övergångar* </a:t>
            </a:r>
            <a:r>
              <a:rPr lang="sv-SE" sz="1800"/>
              <a:t>mellan föreningarna </a:t>
            </a:r>
            <a:r>
              <a:rPr lang="sv-SE" sz="1800" dirty="0"/>
              <a:t>IF Hellton Karlstad och Skåre HK</a:t>
            </a:r>
          </a:p>
        </p:txBody>
      </p:sp>
      <p:sp>
        <p:nvSpPr>
          <p:cNvPr id="3" name="Platshållare för innehåll 2"/>
          <p:cNvSpPr>
            <a:spLocks noGrp="1"/>
          </p:cNvSpPr>
          <p:nvPr>
            <p:ph sz="quarter" idx="1"/>
          </p:nvPr>
        </p:nvSpPr>
        <p:spPr>
          <a:xfrm>
            <a:off x="539552" y="980728"/>
            <a:ext cx="8147248" cy="5328592"/>
          </a:xfrm>
        </p:spPr>
        <p:txBody>
          <a:bodyPr>
            <a:normAutofit fontScale="92500" lnSpcReduction="10000"/>
          </a:bodyPr>
          <a:lstStyle/>
          <a:p>
            <a:pPr marL="0" indent="0">
              <a:buNone/>
            </a:pPr>
            <a:r>
              <a:rPr lang="sv-SE" dirty="0"/>
              <a:t>Syfte är att ha en gemensam policy som reglerar övergångar mellan föreningarna och är kommunicerad för att undvika oklarheter. Denna policy kompletterar SHF rekommendationer vid övergångar</a:t>
            </a:r>
          </a:p>
          <a:p>
            <a:pPr marL="0" indent="0">
              <a:buNone/>
            </a:pPr>
            <a:endParaRPr lang="sv-SE" dirty="0"/>
          </a:p>
          <a:p>
            <a:r>
              <a:rPr lang="sv-SE" sz="1400" dirty="0"/>
              <a:t>Förening som önskar kontakta spelare som är verksam i andra klubben meddelar först den klubbens styrelseordförande eller av respektive styrelse utsedd person/grupp.</a:t>
            </a:r>
          </a:p>
          <a:p>
            <a:r>
              <a:rPr lang="sv-SE" sz="1400" dirty="0"/>
              <a:t>Ledare inom Skåre ska alltid gå via föreningens ordförande eller av denne utsedd person/grupp</a:t>
            </a:r>
          </a:p>
          <a:p>
            <a:r>
              <a:rPr lang="sv-SE" sz="1400" dirty="0"/>
              <a:t>Om risk för att en övergång påverkar ett lag starkt negativt t.ex. att lag upphör eller enda målvakten slutar så bör klubbar först diskutera konsekvenser av eventuell övergång</a:t>
            </a:r>
          </a:p>
          <a:p>
            <a:r>
              <a:rPr lang="sv-SE" sz="1400" dirty="0"/>
              <a:t>Övergångar eller kontakt innan juniorålder ska inte ske såvida det inte är enskild spelares starka önskan eller andra relevanta skäl. Undantag är av arten där spelarbrist eller brist på ledare finns eller jämförbart.</a:t>
            </a:r>
          </a:p>
          <a:p>
            <a:r>
              <a:rPr lang="sv-SE" sz="1400" dirty="0"/>
              <a:t>För spelare under 18 år ska föräldrar meddelas innan spelarkontakt tags. Det ansvarar den förening för där spelaren tillhör</a:t>
            </a:r>
          </a:p>
          <a:p>
            <a:r>
              <a:rPr lang="sv-SE" sz="1400" dirty="0"/>
              <a:t>Kontakt med spelare sker efter att respektive klubb haft rimlig tid (1 v) på sig att återkoppla på frågan.</a:t>
            </a:r>
          </a:p>
          <a:p>
            <a:r>
              <a:rPr lang="sv-SE" sz="1400" dirty="0"/>
              <a:t>Kontakt med spelare sker på överenskommet sätt och i neutralt sammanhang där intressekonflikt inte råder (</a:t>
            </a:r>
            <a:r>
              <a:rPr lang="sv-SE" sz="1400" dirty="0" err="1"/>
              <a:t>t.ex</a:t>
            </a:r>
            <a:r>
              <a:rPr lang="sv-SE" sz="1400" dirty="0"/>
              <a:t> skoltid eller vid utlånad spelare vid cup).</a:t>
            </a:r>
          </a:p>
          <a:p>
            <a:r>
              <a:rPr lang="sv-SE" sz="1400" dirty="0"/>
              <a:t>Båda klubbarna är i grunden positiva till övergångar mellan föreningar med beaktande av ovan.</a:t>
            </a:r>
          </a:p>
          <a:p>
            <a:pPr marL="0" indent="0">
              <a:buNone/>
            </a:pPr>
            <a:r>
              <a:rPr lang="sv-SE" sz="1400" dirty="0"/>
              <a:t>* Som övergång jämställs i tillämpliga delar även förfrågan om provspel eller liknande.</a:t>
            </a:r>
          </a:p>
          <a:p>
            <a:pPr marL="0" lvl="0" indent="0">
              <a:buNone/>
            </a:pPr>
            <a:r>
              <a:rPr lang="sv-SE" b="1" i="1" dirty="0"/>
              <a:t>Fastställd av </a:t>
            </a:r>
            <a:r>
              <a:rPr lang="sv-SE" b="1" i="1"/>
              <a:t>styrelsen 2019-05-07</a:t>
            </a:r>
            <a:endParaRPr lang="sv-SE" dirty="0"/>
          </a:p>
        </p:txBody>
      </p:sp>
    </p:spTree>
    <p:extLst>
      <p:ext uri="{BB962C8B-B14F-4D97-AF65-F5344CB8AC3E}">
        <p14:creationId xmlns:p14="http://schemas.microsoft.com/office/powerpoint/2010/main" val="374042664"/>
      </p:ext>
    </p:extLst>
  </p:cSld>
  <p:clrMapOvr>
    <a:masterClrMapping/>
  </p:clrMapOvr>
  <p:transition>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gendom">
  <a:themeElements>
    <a:clrScheme name="Egendom">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gendom">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gendom">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7013</TotalTime>
  <Words>247</Words>
  <Application>Microsoft Office PowerPoint</Application>
  <PresentationFormat>Bildspel på skärmen (4:3)</PresentationFormat>
  <Paragraphs>13</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Franklin Gothic Book</vt:lpstr>
      <vt:lpstr>Perpetua</vt:lpstr>
      <vt:lpstr>Wingdings 2</vt:lpstr>
      <vt:lpstr>Egendom</vt:lpstr>
      <vt:lpstr>Policy övergångar* mellan föreningarna IF Hellton Karlstad och Skåre HK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P 99</dc:title>
  <dc:creator>Hans Paulsson</dc:creator>
  <cp:lastModifiedBy>Hans Paulsson</cp:lastModifiedBy>
  <cp:revision>246</cp:revision>
  <cp:lastPrinted>2019-04-25T15:28:10Z</cp:lastPrinted>
  <dcterms:created xsi:type="dcterms:W3CDTF">2010-03-24T12:34:48Z</dcterms:created>
  <dcterms:modified xsi:type="dcterms:W3CDTF">2019-06-20T13:53:32Z</dcterms:modified>
</cp:coreProperties>
</file>